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7C4-D3D6-4AA3-8714-8B1F4F9AAA5F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427BD-E686-4D85-9939-BB71AB999A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9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D7C4-D3D6-4AA3-8714-8B1F4F9AAA5F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427BD-E686-4D85-9939-BB71AB999A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第一课    傅雷家书</a:t>
            </a:r>
            <a:endParaRPr lang="zh-CN" altLang="en-US" sz="44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3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2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1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8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课文串讲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77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5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8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7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1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73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6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5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9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3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2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0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9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生词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97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6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4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9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1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全屏显示(4:3)</PresentationFormat>
  <Paragraphs>3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主题​​</vt:lpstr>
      <vt:lpstr>第一课    傅雷家书</vt:lpstr>
      <vt:lpstr>PowerPoint 演示文稿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课文串讲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  傅雷家书</dc:title>
  <dc:creator>lenovo</dc:creator>
  <cp:lastModifiedBy>lenovo</cp:lastModifiedBy>
  <cp:revision>1</cp:revision>
  <dcterms:created xsi:type="dcterms:W3CDTF">2017-05-19T00:46:52Z</dcterms:created>
  <dcterms:modified xsi:type="dcterms:W3CDTF">2017-05-19T00:46:52Z</dcterms:modified>
</cp:coreProperties>
</file>