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E88-BAAA-419A-A238-F539A343A94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A98BA-0DA9-4BB2-AC5E-9D51164F85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6321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9AE88-BAAA-419A-A238-F539A343A940}" type="datetimeFigureOut">
              <a:rPr lang="zh-CN" altLang="en-US" smtClean="0"/>
              <a:t>2017/5/19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A98BA-0DA9-4BB2-AC5E-9D51164F85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5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1 </a:t>
            </a:r>
            <a:r>
              <a:rPr lang="zh-CN" altLang="en-US" smtClean="0"/>
              <a:t>我的希望工程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6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模糊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轻易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0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歪歪扭扭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恳求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因</a:t>
            </a:r>
            <a:r>
              <a:rPr lang="en-US" altLang="zh-CN" smtClean="0"/>
              <a:t>……</a:t>
            </a:r>
            <a:r>
              <a:rPr lang="zh-CN" altLang="en-US" smtClean="0"/>
              <a:t>而</a:t>
            </a:r>
            <a:r>
              <a:rPr lang="en-US" altLang="zh-CN" smtClean="0"/>
              <a:t>……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4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拒绝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2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尽管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843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反复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0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不安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出事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54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生词讲练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15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报答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9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对</a:t>
            </a:r>
            <a:r>
              <a:rPr lang="en-US" altLang="zh-CN" smtClean="0"/>
              <a:t>/</a:t>
            </a:r>
            <a:r>
              <a:rPr lang="zh-CN" altLang="en-US" smtClean="0"/>
              <a:t>对于</a:t>
            </a:r>
            <a:r>
              <a:rPr lang="en-US" altLang="zh-CN" smtClean="0"/>
              <a:t>……</a:t>
            </a:r>
            <a:r>
              <a:rPr lang="zh-CN" altLang="en-US" smtClean="0"/>
              <a:t>来说</a:t>
            </a:r>
            <a:r>
              <a:rPr lang="en-US" altLang="zh-CN" smtClean="0"/>
              <a:t>/</a:t>
            </a:r>
            <a:r>
              <a:rPr lang="zh-CN" altLang="en-US" smtClean="0"/>
              <a:t>说来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70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负担</a:t>
            </a:r>
            <a:br>
              <a:rPr lang="zh-CN" altLang="en-US" smtClean="0"/>
            </a:b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1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无价之宝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700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无论</a:t>
            </a:r>
            <a:r>
              <a:rPr lang="en-US" altLang="zh-CN" smtClean="0"/>
              <a:t>……</a:t>
            </a:r>
            <a:r>
              <a:rPr lang="zh-CN" altLang="en-US" smtClean="0"/>
              <a:t>都（也、就）</a:t>
            </a:r>
            <a:r>
              <a:rPr lang="en-US" altLang="zh-CN" smtClean="0"/>
              <a:t>……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848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挫折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178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根据课文回答问题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9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交际练习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43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话题讨论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46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课后练习</a:t>
            </a:r>
            <a:r>
              <a:rPr lang="en-US" altLang="zh-CN" smtClean="0"/>
              <a:t>—</a:t>
            </a:r>
            <a:r>
              <a:rPr lang="zh-CN" altLang="en-US" smtClean="0"/>
              <a:t>判断对错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救助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9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7200" smtClean="0"/>
              <a:t>谢 谢！</a:t>
            </a:r>
            <a:endParaRPr lang="zh-CN" altLang="en-US" sz="7200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14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成千上万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790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重新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2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颤抖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6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拆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5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葵花</a:t>
            </a:r>
            <a:r>
              <a:rPr lang="en-US" altLang="zh-CN" smtClean="0"/>
              <a:t>/</a:t>
            </a:r>
            <a:r>
              <a:rPr lang="zh-CN" altLang="en-US" smtClean="0"/>
              <a:t>向日葵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洒</a:t>
            </a:r>
            <a:r>
              <a:rPr lang="en-US" altLang="zh-CN" smtClean="0"/>
              <a:t>&amp;</a:t>
            </a:r>
            <a:r>
              <a:rPr lang="zh-CN" altLang="en-US" smtClean="0"/>
              <a:t>撒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86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</Words>
  <Application>Microsoft Office PowerPoint</Application>
  <PresentationFormat>全屏显示(4:3)</PresentationFormat>
  <Paragraphs>30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主题​​</vt:lpstr>
      <vt:lpstr>1 我的希望工程</vt:lpstr>
      <vt:lpstr>生词讲练</vt:lpstr>
      <vt:lpstr>救助</vt:lpstr>
      <vt:lpstr>成千上万</vt:lpstr>
      <vt:lpstr>重新</vt:lpstr>
      <vt:lpstr>颤抖</vt:lpstr>
      <vt:lpstr>拆</vt:lpstr>
      <vt:lpstr>葵花/向日葵</vt:lpstr>
      <vt:lpstr>洒&amp;撒</vt:lpstr>
      <vt:lpstr>模糊</vt:lpstr>
      <vt:lpstr>轻易</vt:lpstr>
      <vt:lpstr>歪歪扭扭</vt:lpstr>
      <vt:lpstr>恳求</vt:lpstr>
      <vt:lpstr>因……而……</vt:lpstr>
      <vt:lpstr>拒绝</vt:lpstr>
      <vt:lpstr>尽管</vt:lpstr>
      <vt:lpstr>反复</vt:lpstr>
      <vt:lpstr>不安</vt:lpstr>
      <vt:lpstr>出事</vt:lpstr>
      <vt:lpstr>报答</vt:lpstr>
      <vt:lpstr>对/对于……来说/说来</vt:lpstr>
      <vt:lpstr>负担 </vt:lpstr>
      <vt:lpstr>无价之宝</vt:lpstr>
      <vt:lpstr>无论……都（也、就）……</vt:lpstr>
      <vt:lpstr>挫折</vt:lpstr>
      <vt:lpstr>根据课文回答问题</vt:lpstr>
      <vt:lpstr>交际练习</vt:lpstr>
      <vt:lpstr>话题讨论</vt:lpstr>
      <vt:lpstr>课后练习—判断对错</vt:lpstr>
      <vt:lpstr>谢 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我的希望工程</dc:title>
  <dc:creator>lenovo</dc:creator>
  <cp:lastModifiedBy>lenovo</cp:lastModifiedBy>
  <cp:revision>1</cp:revision>
  <dcterms:created xsi:type="dcterms:W3CDTF">2017-05-19T01:09:18Z</dcterms:created>
  <dcterms:modified xsi:type="dcterms:W3CDTF">2017-05-19T01:09:19Z</dcterms:modified>
</cp:coreProperties>
</file>