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969-0252-4158-91C8-1F8E96B30AF8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7987-6A7F-42AD-97EC-13A66D7E2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C969-0252-4158-91C8-1F8E96B30AF8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7987-6A7F-42AD-97EC-13A66D7E2D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800" b="1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9 </a:t>
            </a:r>
            <a:r>
              <a:rPr lang="zh-CN" altLang="en-US" sz="4800" b="1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李群求职记                         </a:t>
            </a:r>
            <a:endParaRPr lang="zh-CN" altLang="en-US" sz="48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7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7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8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/>
              <a:t>新课导入</a:t>
            </a:r>
            <a:endParaRPr lang="zh-CN" altLang="en-US" sz="32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7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7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79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98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/>
              <a:t>请阅读课文第</a:t>
            </a:r>
            <a:r>
              <a:rPr lang="en-US" altLang="zh-CN" sz="3200" b="1" smtClean="0"/>
              <a:t>23</a:t>
            </a:r>
            <a:r>
              <a:rPr lang="zh-CN" altLang="en-US" sz="3200" b="1" smtClean="0"/>
              <a:t>到</a:t>
            </a:r>
            <a:r>
              <a:rPr lang="en-US" altLang="zh-CN" sz="3200" b="1" smtClean="0"/>
              <a:t>24</a:t>
            </a:r>
            <a:r>
              <a:rPr lang="zh-CN" altLang="en-US" sz="3200" b="1" smtClean="0"/>
              <a:t>段，然后回答问题</a:t>
            </a:r>
            <a:br>
              <a:rPr lang="zh-CN" altLang="en-US" sz="3200" b="1" smtClean="0"/>
            </a:br>
            <a:endParaRPr lang="zh-CN" altLang="en-US" sz="32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58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3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/>
              <a:t>请阅读课文第</a:t>
            </a:r>
            <a:r>
              <a:rPr lang="en-US" altLang="zh-CN" sz="3200" b="1" smtClean="0"/>
              <a:t>1</a:t>
            </a:r>
            <a:r>
              <a:rPr lang="zh-CN" altLang="en-US" sz="3200" b="1" smtClean="0"/>
              <a:t>到</a:t>
            </a:r>
            <a:r>
              <a:rPr lang="en-US" altLang="zh-CN" sz="3200" b="1" smtClean="0"/>
              <a:t>4</a:t>
            </a:r>
            <a:r>
              <a:rPr lang="zh-CN" altLang="en-US" sz="3200" b="1" smtClean="0"/>
              <a:t>段，然后回答问题</a:t>
            </a:r>
            <a:br>
              <a:rPr lang="zh-CN" altLang="en-US" sz="3200" b="1" smtClean="0"/>
            </a:br>
            <a:endParaRPr lang="zh-CN" altLang="en-US" sz="32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9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/>
              <a:t>话题讨论</a:t>
            </a:r>
            <a:endParaRPr lang="zh-CN" altLang="en-US" sz="32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6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/>
              <a:t>课后练习</a:t>
            </a:r>
            <a:r>
              <a:rPr lang="en-US" altLang="zh-CN" sz="3200" b="1" smtClean="0"/>
              <a:t>——</a:t>
            </a:r>
            <a:r>
              <a:rPr lang="zh-CN" altLang="en-US" sz="3200" b="1" smtClean="0"/>
              <a:t>整理句子</a:t>
            </a:r>
            <a:endParaRPr lang="zh-CN" altLang="en-US" sz="32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6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800" b="1" smtClean="0">
                <a:solidFill>
                  <a:schemeClr val="bg1"/>
                </a:solidFill>
              </a:rPr>
              <a:t>谢 谢！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2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/>
              <a:t>请阅读课文第</a:t>
            </a:r>
            <a:r>
              <a:rPr lang="en-US" altLang="zh-CN" sz="3200" b="1" smtClean="0"/>
              <a:t>5</a:t>
            </a:r>
            <a:r>
              <a:rPr lang="zh-CN" altLang="en-US" sz="3200" b="1" smtClean="0"/>
              <a:t>到</a:t>
            </a:r>
            <a:r>
              <a:rPr lang="en-US" altLang="zh-CN" sz="3200" b="1" smtClean="0"/>
              <a:t>22</a:t>
            </a:r>
            <a:r>
              <a:rPr lang="zh-CN" altLang="en-US" sz="3200" b="1" smtClean="0"/>
              <a:t>段，然后回答问题</a:t>
            </a:r>
            <a:br>
              <a:rPr lang="zh-CN" altLang="en-US" sz="3200" b="1" smtClean="0"/>
            </a:br>
            <a:endParaRPr lang="zh-CN" altLang="en-US" sz="32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2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0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全屏显示(4:3)</PresentationFormat>
  <Paragraphs>8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主题​​</vt:lpstr>
      <vt:lpstr>9 李群求职记                         </vt:lpstr>
      <vt:lpstr>新课导入</vt:lpstr>
      <vt:lpstr>请阅读课文第1到4段，然后回答问题 </vt:lpstr>
      <vt:lpstr>PowerPoint 演示文稿</vt:lpstr>
      <vt:lpstr>PowerPoint 演示文稿</vt:lpstr>
      <vt:lpstr>PowerPoint 演示文稿</vt:lpstr>
      <vt:lpstr>请阅读课文第5到22段，然后回答问题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请阅读课文第23到24段，然后回答问题 </vt:lpstr>
      <vt:lpstr>PowerPoint 演示文稿</vt:lpstr>
      <vt:lpstr>PowerPoint 演示文稿</vt:lpstr>
      <vt:lpstr>话题讨论</vt:lpstr>
      <vt:lpstr>课后练习——整理句子</vt:lpstr>
      <vt:lpstr>谢 谢！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李群求职记                         </dc:title>
  <dc:creator>lenovo</dc:creator>
  <cp:lastModifiedBy>lenovo</cp:lastModifiedBy>
  <cp:revision>1</cp:revision>
  <dcterms:created xsi:type="dcterms:W3CDTF">2017-05-19T01:13:40Z</dcterms:created>
  <dcterms:modified xsi:type="dcterms:W3CDTF">2017-05-19T01:13:41Z</dcterms:modified>
</cp:coreProperties>
</file>