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11F1-2129-46C8-A36D-02116DFAE4CC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810-4AF8-4ECA-A53C-BAA261441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67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11F1-2129-46C8-A36D-02116DFAE4CC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A810-4AF8-4ECA-A53C-BAA261441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32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第十课    酒公墓</a:t>
            </a:r>
            <a:endParaRPr lang="zh-CN" altLang="en-US" sz="48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6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8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0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5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8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8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9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8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7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32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1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5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0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4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71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1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59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5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0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38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26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90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14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05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4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0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6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2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2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2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40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全屏显示(4:3)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主题​​</vt:lpstr>
      <vt:lpstr>第十课    酒公墓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第十课    酒公墓</dc:title>
  <dc:creator>lenovo</dc:creator>
  <cp:lastModifiedBy>lenovo</cp:lastModifiedBy>
  <cp:revision>1</cp:revision>
  <dcterms:created xsi:type="dcterms:W3CDTF">2017-05-19T00:48:32Z</dcterms:created>
  <dcterms:modified xsi:type="dcterms:W3CDTF">2017-05-19T00:48:32Z</dcterms:modified>
</cp:coreProperties>
</file>