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F03A0-F4C5-46F7-994A-CD61AE52DFA3}" type="datetimeFigureOut">
              <a:rPr lang="zh-CN" altLang="en-US" smtClean="0"/>
              <a:t>2017/5/19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7B8E5-B687-444E-AEDD-33ABEC6E8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11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F03A0-F4C5-46F7-994A-CD61AE52DFA3}" type="datetimeFigureOut">
              <a:rPr lang="zh-CN" altLang="en-US" smtClean="0"/>
              <a:t>2017/5/19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7B8E5-B687-444E-AEDD-33ABEC6E8D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8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zh-CN" altLang="en-US" sz="48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sz="48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zh-CN" altLang="en-US" sz="48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sz="48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第五课 华罗庚</a:t>
            </a:r>
            <a:endParaRPr lang="zh-CN" altLang="en-US" sz="4800" b="1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55840"/>
      </p:ext>
    </p:extLst>
  </p:cSld>
  <p:clrMapOvr>
    <a:masterClrMapping/>
  </p:clrMapOvr>
  <p:transition spd="slow" advClick="0" advTm="3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15549"/>
      </p:ext>
    </p:extLst>
  </p:cSld>
  <p:clrMapOvr>
    <a:masterClrMapping/>
  </p:clrMapOvr>
  <p:transition advClick="0" advTm="300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41855"/>
      </p:ext>
    </p:extLst>
  </p:cSld>
  <p:clrMapOvr>
    <a:masterClrMapping/>
  </p:clrMapOvr>
  <p:transition spd="slow" advClick="0" advTm="3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61405"/>
      </p:ext>
    </p:extLst>
  </p:cSld>
  <p:clrMapOvr>
    <a:masterClrMapping/>
  </p:clrMapOvr>
  <p:transition advClick="0" advTm="3000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31500"/>
      </p:ext>
    </p:extLst>
  </p:cSld>
  <p:clrMapOvr>
    <a:masterClrMapping/>
  </p:clrMapOvr>
  <p:transition advClick="0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87927"/>
      </p:ext>
    </p:extLst>
  </p:cSld>
  <p:clrMapOvr>
    <a:masterClrMapping/>
  </p:clrMapOvr>
  <p:transition spd="slow" advClick="0" advTm="3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9089"/>
      </p:ext>
    </p:extLst>
  </p:cSld>
  <p:clrMapOvr>
    <a:masterClrMapping/>
  </p:clrMapOvr>
  <p:transition spd="slow" advClick="0" advTm="3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1794"/>
      </p:ext>
    </p:extLst>
  </p:cSld>
  <p:clrMapOvr>
    <a:masterClrMapping/>
  </p:clrMapOvr>
  <p:transition advClick="0" advTm="3000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5095"/>
      </p:ext>
    </p:extLst>
  </p:cSld>
  <p:clrMapOvr>
    <a:masterClrMapping/>
  </p:clrMapOvr>
  <p:transition advClick="0" advTm="3000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54141"/>
      </p:ext>
    </p:extLst>
  </p:cSld>
  <p:clrMapOvr>
    <a:masterClrMapping/>
  </p:clrMapOvr>
  <p:transition advClick="0" advTm="3000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61618"/>
      </p:ext>
    </p:extLst>
  </p:cSld>
  <p:clrMapOvr>
    <a:masterClrMapping/>
  </p:clrMapOvr>
  <p:transition spd="slow" advClick="0" advTm="3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5456"/>
      </p:ext>
    </p:extLst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56842"/>
      </p:ext>
    </p:extLst>
  </p:cSld>
  <p:clrMapOvr>
    <a:masterClrMapping/>
  </p:clrMapOvr>
  <p:transition spd="slow" advClick="0" advTm="3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80659"/>
      </p:ext>
    </p:extLst>
  </p:cSld>
  <p:clrMapOvr>
    <a:masterClrMapping/>
  </p:clrMapOvr>
  <p:transition spd="slow" advClick="0" advTm="30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5852"/>
      </p:ext>
    </p:extLst>
  </p:cSld>
  <p:clrMapOvr>
    <a:masterClrMapping/>
  </p:clrMapOvr>
  <p:transition spd="slow" advClick="0" advTm="3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42122"/>
      </p:ext>
    </p:extLst>
  </p:cSld>
  <p:clrMapOvr>
    <a:masterClrMapping/>
  </p:clrMapOvr>
  <p:transition advClick="0" advTm="3000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69240"/>
      </p:ext>
    </p:extLst>
  </p:cSld>
  <p:clrMapOvr>
    <a:masterClrMapping/>
  </p:clrMapOvr>
  <p:transition advClick="0" advTm="3000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59342"/>
      </p:ext>
    </p:extLst>
  </p:cSld>
  <p:clrMapOvr>
    <a:masterClrMapping/>
  </p:clrMapOvr>
  <p:transition advClick="0" advTm="3000">
    <p:split orient="vert"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07147"/>
      </p:ext>
    </p:extLst>
  </p:cSld>
  <p:clrMapOvr>
    <a:masterClrMapping/>
  </p:clrMapOvr>
  <p:transition advClick="0" advTm="3000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22414"/>
      </p:ext>
    </p:extLst>
  </p:cSld>
  <p:clrMapOvr>
    <a:masterClrMapping/>
  </p:clrMapOvr>
  <p:transition spd="slow" advClick="0" advTm="3000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3399"/>
      </p:ext>
    </p:extLst>
  </p:cSld>
  <p:clrMapOvr>
    <a:masterClrMapping/>
  </p:clrMapOvr>
  <p:transition spd="slow" advClick="0" advTm="3000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96633"/>
      </p:ext>
    </p:extLst>
  </p:cSld>
  <p:clrMapOvr>
    <a:masterClrMapping/>
  </p:clrMapOvr>
  <p:transition spd="slow" advClick="0" advTm="3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52345"/>
      </p:ext>
    </p:extLst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z="4000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96406"/>
      </p:ext>
    </p:extLst>
  </p:cSld>
  <p:clrMapOvr>
    <a:masterClrMapping/>
  </p:clrMapOvr>
  <p:transition advClick="0" advTm="3000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10222"/>
      </p:ext>
    </p:extLst>
  </p:cSld>
  <p:clrMapOvr>
    <a:masterClrMapping/>
  </p:clrMapOvr>
  <p:transition advClick="0" advTm="3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8830"/>
      </p:ext>
    </p:extLst>
  </p:cSld>
  <p:clrMapOvr>
    <a:masterClrMapping/>
  </p:clrMapOvr>
  <p:transition spd="slow" advClick="0" advTm="3000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smtClean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吉尼斯世界纪录</a:t>
            </a:r>
            <a:endParaRPr lang="zh-CN" altLang="en-US" sz="4000" smtClean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66040"/>
      </p:ext>
    </p:extLst>
  </p:cSld>
  <p:clrMapOvr>
    <a:masterClrMapping/>
  </p:clrMapOvr>
  <p:transition advClick="0" advTm="3000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1249"/>
      </p:ext>
    </p:extLst>
  </p:cSld>
  <p:clrMapOvr>
    <a:masterClrMapping/>
  </p:clrMapOvr>
  <p:transition advClick="0" advTm="3000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93425"/>
      </p:ext>
    </p:extLst>
  </p:cSld>
  <p:clrMapOvr>
    <a:masterClrMapping/>
  </p:clrMapOvr>
  <p:transition spd="slow" advClick="0" advTm="3000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79688"/>
      </p:ext>
    </p:extLst>
  </p:cSld>
  <p:clrMapOvr>
    <a:masterClrMapping/>
  </p:clrMapOvr>
  <p:transition spd="slow" advClick="0" advTm="3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70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细黑" pitchFamily="2" charset="-122"/>
              <a:ea typeface="华文细黑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11933"/>
      </p:ext>
    </p:extLst>
  </p:cSld>
  <p:clrMapOvr>
    <a:masterClrMapping/>
  </p:clrMapOvr>
  <p:transition advClick="0" advTm="3000"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9795"/>
      </p:ext>
    </p:extLst>
  </p:cSld>
  <p:clrMapOvr>
    <a:masterClrMapping/>
  </p:clrMapOvr>
  <p:transition advClick="0"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76214"/>
      </p:ext>
    </p:extLst>
  </p:cSld>
  <p:clrMapOvr>
    <a:masterClrMapping/>
  </p:clrMapOvr>
  <p:transition advClick="0" advTm="3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zh-CN" altLang="en-US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40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柜台和鞍马</a:t>
            </a:r>
            <a:endParaRPr lang="zh-CN" altLang="en-US" sz="4000" b="1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76420"/>
      </p:ext>
    </p:extLst>
  </p:cSld>
  <p:clrMapOvr>
    <a:masterClrMapping/>
  </p:clrMapOvr>
  <p:transition advClick="0" advTm="3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31115"/>
      </p:ext>
    </p:extLst>
  </p:cSld>
  <p:clrMapOvr>
    <a:masterClrMapping/>
  </p:clrMapOvr>
  <p:transition advClick="0" advTm="3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2398"/>
      </p:ext>
    </p:extLst>
  </p:cSld>
  <p:clrMapOvr>
    <a:masterClrMapping/>
  </p:clrMapOvr>
  <p:transition advClick="0" advTm="3000">
    <p:push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24214"/>
      </p:ext>
    </p:extLst>
  </p:cSld>
  <p:clrMapOvr>
    <a:masterClrMapping/>
  </p:clrMapOvr>
  <p:transition advClick="0" advTm="3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60640"/>
      </p:ext>
    </p:extLst>
  </p:cSld>
  <p:clrMapOvr>
    <a:masterClrMapping/>
  </p:clrMapOvr>
  <p:transition advClick="0" advTm="3000">
    <p:cover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04100"/>
      </p:ext>
    </p:extLst>
  </p:cSld>
  <p:clrMapOvr>
    <a:masterClrMapping/>
  </p:clrMapOvr>
  <p:transition advClick="0" advTm="3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91507"/>
      </p:ext>
    </p:extLst>
  </p:cSld>
  <p:clrMapOvr>
    <a:masterClrMapping/>
  </p:clrMapOvr>
  <p:transition spd="slow" advClick="0" advTm="3000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72671"/>
      </p:ext>
    </p:extLst>
  </p:cSld>
  <p:clrMapOvr>
    <a:masterClrMapping/>
  </p:clrMapOvr>
  <p:transition advClick="0" advTm="3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01112"/>
      </p:ext>
    </p:extLst>
  </p:cSld>
  <p:clrMapOvr>
    <a:masterClrMapping/>
  </p:clrMapOvr>
  <p:transition spd="slow" advClick="0" advTm="3000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54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z="4000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00811"/>
      </p:ext>
    </p:extLst>
  </p:cSld>
  <p:clrMapOvr>
    <a:masterClrMapping/>
  </p:clrMapOvr>
  <p:transition advClick="0" advTm="3000"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sz="40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    </a:t>
            </a:r>
            <a:br>
              <a:rPr lang="en-US" altLang="zh-CN" sz="40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en-US" altLang="zh-CN" sz="40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     </a:t>
            </a:r>
            <a:r>
              <a:rPr lang="zh-CN" altLang="en-US" sz="40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拉纤和纤绳</a:t>
            </a:r>
            <a:endParaRPr lang="zh-CN" altLang="en-US" sz="4000" b="1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69409"/>
      </p:ext>
    </p:extLst>
  </p:cSld>
  <p:clrMapOvr>
    <a:masterClrMapping/>
  </p:clrMapOvr>
  <p:transition advClick="0" advTm="3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zh-CN" altLang="en-US" sz="40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sz="4000" b="1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少年闰土和中年闰土</a:t>
            </a:r>
            <a:endParaRPr lang="zh-CN" altLang="en-US" sz="4000" b="1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22030"/>
      </p:ext>
    </p:extLst>
  </p:cSld>
  <p:clrMapOvr>
    <a:masterClrMapping/>
  </p:clrMapOvr>
  <p:transition advClick="0" advTm="3000"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7899"/>
      </p:ext>
    </p:extLst>
  </p:cSld>
  <p:clrMapOvr>
    <a:masterClrMapping/>
  </p:clrMapOvr>
  <p:transition spd="slow" advClick="0" advTm="3000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33876"/>
      </p:ext>
    </p:extLst>
  </p:cSld>
  <p:clrMapOvr>
    <a:masterClrMapping/>
  </p:clrMapOvr>
  <p:transition advClick="0" advTm="3000">
    <p:wipe dir="d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29382"/>
      </p:ext>
    </p:extLst>
  </p:cSld>
  <p:clrMapOvr>
    <a:masterClrMapping/>
  </p:clrMapOvr>
  <p:transition advClick="0" advTm="3000"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46108"/>
      </p:ext>
    </p:extLst>
  </p:cSld>
  <p:clrMapOvr>
    <a:masterClrMapping/>
  </p:clrMapOvr>
  <p:transition spd="slow" advClick="0" advTm="3000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639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30561"/>
      </p:ext>
    </p:extLst>
  </p:cSld>
  <p:clrMapOvr>
    <a:masterClrMapping/>
  </p:clrMapOvr>
  <p:transition advClick="0" advTm="3000">
    <p:push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9366"/>
      </p:ext>
    </p:extLst>
  </p:cSld>
  <p:clrMapOvr>
    <a:masterClrMapping/>
  </p:clrMapOvr>
  <p:transition advClick="0" advTm="3000">
    <p:wedg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19551"/>
      </p:ext>
    </p:extLst>
  </p:cSld>
  <p:clrMapOvr>
    <a:masterClrMapping/>
  </p:clrMapOvr>
  <p:transition advClick="0" advTm="3000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47033"/>
      </p:ext>
    </p:extLst>
  </p:cSld>
  <p:clrMapOvr>
    <a:masterClrMapping/>
  </p:clrMapOvr>
  <p:transition advClick="0" advTm="3000">
    <p:wedg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18142"/>
      </p:ext>
    </p:extLst>
  </p:cSld>
  <p:clrMapOvr>
    <a:masterClrMapping/>
  </p:clrMapOvr>
  <p:transition advClick="0" advTm="3000">
    <p:wipe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19687"/>
      </p:ext>
    </p:extLst>
  </p:cSld>
  <p:clrMapOvr>
    <a:masterClrMapping/>
  </p:clrMapOvr>
  <p:transition advClick="0" advTm="3000">
    <p:wipe dir="d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79244"/>
      </p:ext>
    </p:extLst>
  </p:cSld>
  <p:clrMapOvr>
    <a:masterClrMapping/>
  </p:clrMapOvr>
  <p:transition advClick="0" advTm="3000">
    <p:wedg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70664"/>
      </p:ext>
    </p:extLst>
  </p:cSld>
  <p:clrMapOvr>
    <a:masterClrMapping/>
  </p:clrMapOvr>
  <p:transition advClick="0" advTm="3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91384"/>
      </p:ext>
    </p:extLst>
  </p:cSld>
  <p:clrMapOvr>
    <a:masterClrMapping/>
  </p:clrMapOvr>
  <p:transition advClick="0" advTm="300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72244"/>
      </p:ext>
    </p:extLst>
  </p:cSld>
  <p:clrMapOvr>
    <a:masterClrMapping/>
  </p:clrMapOvr>
  <p:transition spd="slow" advClick="0" advTm="3000"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645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b="1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35726"/>
      </p:ext>
    </p:extLst>
  </p:cSld>
  <p:clrMapOvr>
    <a:masterClrMapping/>
  </p:clrMapOvr>
  <p:transition advClick="0" advTm="3000">
    <p:split orient="vert" dir="in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b="1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35116"/>
      </p:ext>
    </p:extLst>
  </p:cSld>
  <p:clrMapOvr>
    <a:masterClrMapping/>
  </p:clrMapOvr>
  <p:transition advClick="0" advTm="3000">
    <p:wedg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z="4800" b="1" smtClean="0">
              <a:solidFill>
                <a:srgbClr val="FF3300"/>
              </a:solidFill>
              <a:ea typeface="黑体" pitchFamily="49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95426"/>
      </p:ext>
    </p:extLst>
  </p:cSld>
  <p:clrMapOvr>
    <a:masterClrMapping/>
  </p:clrMapOvr>
  <p:transition spd="slow" advClick="0" advTm="3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>
              <a:solidFill>
                <a:srgbClr val="FF0000"/>
              </a:solidFill>
              <a:latin typeface="华文琥珀" pitchFamily="2" charset="-122"/>
              <a:ea typeface="华文琥珀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9962"/>
      </p:ext>
    </p:extLst>
  </p:cSld>
  <p:clrMapOvr>
    <a:masterClrMapping/>
  </p:clrMapOvr>
  <p:transition advClick="0" advTm="3000">
    <p:split orient="vert" dir="in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000" b="1" smtClean="0">
                <a:solidFill>
                  <a:srgbClr val="FF3300"/>
                </a:solidFill>
                <a:latin typeface="黑体" pitchFamily="49" charset="-122"/>
                <a:ea typeface="黑体" pitchFamily="49" charset="-122"/>
              </a:rPr>
              <a:t>夸张的作用</a:t>
            </a:r>
            <a:endParaRPr lang="zh-CN" altLang="en-US" sz="4000" b="1" smtClean="0">
              <a:solidFill>
                <a:srgbClr val="FF33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93484"/>
      </p:ext>
    </p:extLst>
  </p:cSld>
  <p:clrMapOvr>
    <a:masterClrMapping/>
  </p:clrMapOvr>
  <p:transition spd="slow" advClick="0" advTm="3000"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b="1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20322"/>
      </p:ext>
    </p:extLst>
  </p:cSld>
  <p:clrMapOvr>
    <a:masterClrMapping/>
  </p:clrMapOvr>
  <p:transition spd="slow" advClick="0" advTm="3000"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05358"/>
      </p:ext>
    </p:extLst>
  </p:cSld>
  <p:clrMapOvr>
    <a:masterClrMapping/>
  </p:clrMapOvr>
  <p:transition spd="slow" advClick="0" advTm="3000"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0260"/>
      </p:ext>
    </p:extLst>
  </p:cSld>
  <p:clrMapOvr>
    <a:masterClrMapping/>
  </p:clrMapOvr>
  <p:transition spd="slow" advClick="0" advTm="3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sz="4000" b="1" smtClean="0">
                <a:solidFill>
                  <a:srgbClr val="FF0000"/>
                </a:solidFill>
              </a:rPr>
              <a:t/>
            </a:r>
            <a:br>
              <a:rPr lang="zh-CN" altLang="en-US" sz="4000" b="1" smtClean="0">
                <a:solidFill>
                  <a:srgbClr val="FF0000"/>
                </a:solidFill>
              </a:rPr>
            </a:br>
            <a:r>
              <a:rPr lang="zh-CN" altLang="en-US" sz="4000" b="1" smtClean="0">
                <a:solidFill>
                  <a:srgbClr val="FF0000"/>
                </a:solidFill>
              </a:rPr>
              <a:t>   </a:t>
            </a:r>
            <a:r>
              <a:rPr lang="zh-CN" altLang="en-US" sz="4000" b="1" smtClean="0">
                <a:solidFill>
                  <a:schemeClr val="tx1"/>
                </a:solidFill>
              </a:rPr>
              <a:t>光顾：</a:t>
            </a:r>
            <a:endParaRPr lang="zh-CN" altLang="en-US" sz="4000" b="1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99744"/>
      </p:ext>
    </p:extLst>
  </p:cSld>
  <p:clrMapOvr>
    <a:masterClrMapping/>
  </p:clrMapOvr>
  <p:transition spd="slow" advClick="0" advTm="3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48548"/>
      </p:ext>
    </p:extLst>
  </p:cSld>
  <p:clrMapOvr>
    <a:masterClrMapping/>
  </p:clrMapOvr>
  <p:transition spd="slow" advClick="0" advTm="3000">
    <p:random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全屏显示(4:3)</PresentationFormat>
  <Paragraphs>7</Paragraphs>
  <Slides>73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73</vt:i4>
      </vt:variant>
    </vt:vector>
  </HeadingPairs>
  <TitlesOfParts>
    <vt:vector size="74" baseType="lpstr">
      <vt:lpstr>Office 主题​​</vt:lpstr>
      <vt:lpstr>  第五课 华罗庚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光顾：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吉尼斯世界纪录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柜台和鞍马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 拉纤和纤绳</vt:lpstr>
      <vt:lpstr> 少年闰土和中年闰土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夸张的作用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第五课 华罗庚</dc:title>
  <dc:creator>lenovo</dc:creator>
  <cp:lastModifiedBy>lenovo</cp:lastModifiedBy>
  <cp:revision>1</cp:revision>
  <dcterms:created xsi:type="dcterms:W3CDTF">2017-05-19T00:47:30Z</dcterms:created>
  <dcterms:modified xsi:type="dcterms:W3CDTF">2017-05-19T00:47:30Z</dcterms:modified>
</cp:coreProperties>
</file>