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359900" cy="5867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9E51-135A-476D-899C-AE224BB9BF2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3DCB-011B-4021-A2CB-989C233B87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88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7995" y="234968"/>
            <a:ext cx="842391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95" y="1369060"/>
            <a:ext cx="8423910" cy="387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67995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9E51-135A-476D-899C-AE224BB9BF2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97966" y="5438211"/>
            <a:ext cx="2963968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7928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3DCB-011B-4021-A2CB-989C233B87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0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smtClean="0">
                <a:solidFill>
                  <a:srgbClr val="660066"/>
                </a:solidFill>
              </a:rPr>
              <a:t>11  </a:t>
            </a:r>
            <a:r>
              <a:rPr lang="zh-CN" altLang="zh-CN" sz="4400" b="1" smtClean="0">
                <a:solidFill>
                  <a:srgbClr val="660066"/>
                </a:solidFill>
              </a:rPr>
              <a:t>热爱绿色</a:t>
            </a:r>
            <a:endParaRPr lang="zh-CN" altLang="en-US" sz="4400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5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>
                <a:solidFill>
                  <a:srgbClr val="660066"/>
                </a:solidFill>
              </a:rPr>
              <a:t>课前导入</a:t>
            </a:r>
            <a:endParaRPr lang="zh-CN" altLang="zh-CN" sz="4000" b="1" smtClean="0">
              <a:solidFill>
                <a:srgbClr val="660066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6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6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自定义</PresentationFormat>
  <Paragraphs>2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11  热爱绿色</vt:lpstr>
      <vt:lpstr>课前导入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热爱绿色</dc:title>
  <dc:creator>lenovo</dc:creator>
  <cp:lastModifiedBy>lenovo</cp:lastModifiedBy>
  <cp:revision>1</cp:revision>
  <dcterms:created xsi:type="dcterms:W3CDTF">2017-05-19T01:14:26Z</dcterms:created>
  <dcterms:modified xsi:type="dcterms:W3CDTF">2017-05-19T01:14:26Z</dcterms:modified>
</cp:coreProperties>
</file>