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359900" cy="58674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9E4B-79EE-43CD-AC1E-406D51EDF14D}" type="datetimeFigureOut">
              <a:rPr lang="zh-CN" altLang="en-US" smtClean="0"/>
              <a:t>2017/5/19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0DBFF-3B5C-444A-B458-83675BE2C5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5222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67995" y="234968"/>
            <a:ext cx="8423910" cy="977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67995" y="1369060"/>
            <a:ext cx="8423910" cy="3872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67995" y="5438211"/>
            <a:ext cx="2183977" cy="312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A9E4B-79EE-43CD-AC1E-406D51EDF14D}" type="datetimeFigureOut">
              <a:rPr lang="zh-CN" altLang="en-US" smtClean="0"/>
              <a:t>2017/5/19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97966" y="5438211"/>
            <a:ext cx="2963968" cy="312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07928" y="5438211"/>
            <a:ext cx="2183977" cy="312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0DBFF-3B5C-444A-B458-83675BE2C5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847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4400" b="1" smtClean="0">
                <a:solidFill>
                  <a:srgbClr val="FFC000"/>
                </a:solidFill>
              </a:rPr>
              <a:t>14</a:t>
            </a:r>
            <a:r>
              <a:rPr lang="zh-CN" altLang="zh-CN" sz="4400" b="1" smtClean="0">
                <a:solidFill>
                  <a:srgbClr val="FFC000"/>
                </a:solidFill>
              </a:rPr>
              <a:t>   </a:t>
            </a:r>
            <a:r>
              <a:rPr lang="zh-CN" altLang="en-US" sz="4400" b="1" smtClean="0">
                <a:solidFill>
                  <a:srgbClr val="FFC000"/>
                </a:solidFill>
              </a:rPr>
              <a:t>开车与人生</a:t>
            </a:r>
            <a:endParaRPr lang="zh-CN" altLang="en-US" sz="4400" dirty="0" smtClean="0">
              <a:solidFill>
                <a:srgbClr val="FFC000"/>
              </a:solidFill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599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71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599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955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599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580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599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45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599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10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599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452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599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032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599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05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599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111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599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396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599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024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b="1" smtClean="0">
                <a:solidFill>
                  <a:srgbClr val="660066"/>
                </a:solidFill>
              </a:rPr>
              <a:t>课前导入</a:t>
            </a:r>
            <a:endParaRPr lang="zh-CN" altLang="zh-CN" sz="4000" b="1" smtClean="0">
              <a:solidFill>
                <a:srgbClr val="660066"/>
              </a:solidFill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599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4038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599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9102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599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6044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599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7725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599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2497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599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2654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599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2106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599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24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599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653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599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677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599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313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599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08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599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970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599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964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599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730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自定义</PresentationFormat>
  <Paragraphs>2</Paragraphs>
  <Slides>26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27" baseType="lpstr">
      <vt:lpstr>Office 主题​​</vt:lpstr>
      <vt:lpstr>14   开车与人生</vt:lpstr>
      <vt:lpstr>课前导入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   开车与人生</dc:title>
  <dc:creator>lenovo</dc:creator>
  <cp:lastModifiedBy>lenovo</cp:lastModifiedBy>
  <cp:revision>1</cp:revision>
  <dcterms:created xsi:type="dcterms:W3CDTF">2017-05-19T01:15:33Z</dcterms:created>
  <dcterms:modified xsi:type="dcterms:W3CDTF">2017-05-19T01:15:33Z</dcterms:modified>
</cp:coreProperties>
</file>